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36" d="100"/>
          <a:sy n="36" d="100"/>
        </p:scale>
        <p:origin x="2586" y="90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2F5D1AC9-F130-9591-14FD-74B277F54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FE3560E-F330-44F8-6E8A-789DE6D3B0B8}"/>
              </a:ext>
            </a:extLst>
          </p:cNvPr>
          <p:cNvSpPr txBox="1">
            <a:spLocks/>
          </p:cNvSpPr>
          <p:nvPr/>
        </p:nvSpPr>
        <p:spPr>
          <a:xfrm>
            <a:off x="1057046" y="8876335"/>
            <a:ext cx="8172908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es-ES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Sillni</a:t>
            </a:r>
            <a:r>
              <a:rPr lang="es-ES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natyrën</a:t>
            </a:r>
            <a:r>
              <a:rPr lang="es-ES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në</a:t>
            </a:r>
            <a:r>
              <a:rPr lang="es-ES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shtëpi</a:t>
            </a:r>
            <a:r>
              <a:rPr lang="es-ES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përmes</a:t>
            </a:r>
            <a:r>
              <a:rPr lang="es-ES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kujtimeve</a:t>
            </a:r>
            <a:r>
              <a:rPr lang="es-ES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dhe</a:t>
            </a:r>
            <a:r>
              <a:rPr lang="es-ES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fotografive</a:t>
            </a:r>
            <a:r>
              <a:rPr lang="es-ES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es-ES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</a:t>
            </a:r>
            <a:r>
              <a:rPr lang="es-ES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përmes</a:t>
            </a:r>
            <a:r>
              <a:rPr lang="es-ES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bagazheve</a:t>
            </a:r>
            <a:r>
              <a:rPr lang="es-ES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A601E5-6BA5-2AA1-65A2-63A843F9CD28}"/>
              </a:ext>
            </a:extLst>
          </p:cNvPr>
          <p:cNvSpPr txBox="1">
            <a:spLocks/>
          </p:cNvSpPr>
          <p:nvPr/>
        </p:nvSpPr>
        <p:spPr>
          <a:xfrm>
            <a:off x="399602" y="491268"/>
            <a:ext cx="517594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925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7200" b="1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MBANI NATYRËN TË SHËNDETSHME,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s-ES" sz="6600" b="0" i="0" u="none" baseline="30000" dirty="0" err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mos</a:t>
            </a:r>
            <a:r>
              <a:rPr lang="es-ES" sz="66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es-ES" sz="6600" b="0" i="0" u="none" baseline="30000" dirty="0" err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merrni</a:t>
            </a:r>
            <a:r>
              <a:rPr lang="es-ES" sz="66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 me vete </a:t>
            </a:r>
            <a:r>
              <a:rPr lang="es-ES" sz="6600" b="0" i="0" u="none" baseline="30000" dirty="0" err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bimë</a:t>
            </a:r>
            <a:r>
              <a:rPr lang="es-ES" sz="66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es-ES" sz="6600" b="0" i="0" u="none" baseline="30000" dirty="0" err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nga</a:t>
            </a:r>
            <a:r>
              <a:rPr lang="es-ES" sz="66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es-ES" sz="6600" b="0" i="0" u="none" baseline="30000" dirty="0" err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udhëtimet</a:t>
            </a:r>
            <a:r>
              <a:rPr lang="es-ES" sz="66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es-ES" sz="6600" b="0" i="0" u="none" baseline="30000" dirty="0" err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tuaja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6625466-5C0B-473F-B303-20EE6AD35F8A}"/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29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42</cp:revision>
  <dcterms:created xsi:type="dcterms:W3CDTF">2023-07-25T13:09:41Z</dcterms:created>
  <dcterms:modified xsi:type="dcterms:W3CDTF">2025-04-28T09:29:33Z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